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Breathing" charset="1" panose="020005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800000000000000"/>
      <p:regular r:id="rId16"/>
    </p:embeddedFont>
    <p:embeddedFont>
      <p:font typeface="Montserrat Italics" charset="1" panose="00000500000000000000"/>
      <p:regular r:id="rId17"/>
    </p:embeddedFont>
    <p:embeddedFont>
      <p:font typeface="Montserrat Bold Italics" charset="1" panose="00000800000000000000"/>
      <p:regular r:id="rId18"/>
    </p:embeddedFont>
    <p:embeddedFont>
      <p:font typeface="Montserrat Thin" charset="1" panose="00000300000000000000"/>
      <p:regular r:id="rId19"/>
    </p:embeddedFont>
    <p:embeddedFont>
      <p:font typeface="Montserrat Thin Italics" charset="1" panose="00000300000000000000"/>
      <p:regular r:id="rId20"/>
    </p:embeddedFont>
    <p:embeddedFont>
      <p:font typeface="Montserrat Extra-Light" charset="1" panose="00000300000000000000"/>
      <p:regular r:id="rId21"/>
    </p:embeddedFont>
    <p:embeddedFont>
      <p:font typeface="Montserrat Extra-Light Italics" charset="1" panose="00000300000000000000"/>
      <p:regular r:id="rId22"/>
    </p:embeddedFont>
    <p:embeddedFont>
      <p:font typeface="Montserrat Light" charset="1" panose="00000400000000000000"/>
      <p:regular r:id="rId23"/>
    </p:embeddedFont>
    <p:embeddedFont>
      <p:font typeface="Montserrat Light Italics" charset="1" panose="00000400000000000000"/>
      <p:regular r:id="rId24"/>
    </p:embeddedFont>
    <p:embeddedFont>
      <p:font typeface="Montserrat Medium" charset="1" panose="00000600000000000000"/>
      <p:regular r:id="rId25"/>
    </p:embeddedFont>
    <p:embeddedFont>
      <p:font typeface="Montserrat Medium Italics" charset="1" panose="00000600000000000000"/>
      <p:regular r:id="rId26"/>
    </p:embeddedFont>
    <p:embeddedFont>
      <p:font typeface="Montserrat Semi-Bold" charset="1" panose="00000700000000000000"/>
      <p:regular r:id="rId27"/>
    </p:embeddedFont>
    <p:embeddedFont>
      <p:font typeface="Montserrat Semi-Bold Italics" charset="1" panose="00000700000000000000"/>
      <p:regular r:id="rId28"/>
    </p:embeddedFont>
    <p:embeddedFont>
      <p:font typeface="Montserrat Ultra-Bold" charset="1" panose="00000900000000000000"/>
      <p:regular r:id="rId29"/>
    </p:embeddedFont>
    <p:embeddedFont>
      <p:font typeface="Montserrat Ultra-Bold Italics" charset="1" panose="00000900000000000000"/>
      <p:regular r:id="rId30"/>
    </p:embeddedFont>
    <p:embeddedFont>
      <p:font typeface="Montserrat Heavy" charset="1" panose="00000A00000000000000"/>
      <p:regular r:id="rId31"/>
    </p:embeddedFont>
    <p:embeddedFont>
      <p:font typeface="Montserrat Heavy Italics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39738" y="852422"/>
            <a:ext cx="529897" cy="369001"/>
          </a:xfrm>
          <a:custGeom>
            <a:avLst/>
            <a:gdLst/>
            <a:ahLst/>
            <a:cxnLst/>
            <a:rect r="r" b="b" t="t" l="l"/>
            <a:pathLst>
              <a:path h="369001" w="529897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42063" y="839788"/>
            <a:ext cx="2762383" cy="35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TRAVEL AGENCY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8854506">
            <a:off x="-4433868" y="4784012"/>
            <a:ext cx="18263326" cy="10136146"/>
          </a:xfrm>
          <a:custGeom>
            <a:avLst/>
            <a:gdLst/>
            <a:ahLst/>
            <a:cxnLst/>
            <a:rect r="r" b="b" t="t" l="l"/>
            <a:pathLst>
              <a:path h="10136146" w="18263326">
                <a:moveTo>
                  <a:pt x="18263326" y="10136145"/>
                </a:moveTo>
                <a:lnTo>
                  <a:pt x="0" y="10136145"/>
                </a:lnTo>
                <a:lnTo>
                  <a:pt x="0" y="0"/>
                </a:lnTo>
                <a:lnTo>
                  <a:pt x="18263326" y="0"/>
                </a:lnTo>
                <a:lnTo>
                  <a:pt x="18263326" y="101361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-442117">
            <a:off x="747407" y="1340037"/>
            <a:ext cx="5110075" cy="5951385"/>
            <a:chOff x="0" y="0"/>
            <a:chExt cx="13561060" cy="157937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0" y="508000"/>
              <a:ext cx="12052300" cy="14707870"/>
            </a:xfrm>
            <a:custGeom>
              <a:avLst/>
              <a:gdLst/>
              <a:ahLst/>
              <a:cxnLst/>
              <a:rect r="r" b="b" t="t" l="l"/>
              <a:pathLst>
                <a:path h="14707870" w="1205230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6"/>
              <a:stretch>
                <a:fillRect l="-41582" t="0" r="-4158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-21590"/>
              <a:ext cx="13561061" cy="15815310"/>
            </a:xfrm>
            <a:custGeom>
              <a:avLst/>
              <a:gdLst/>
              <a:ahLst/>
              <a:cxnLst/>
              <a:rect r="r" b="b" t="t" l="l"/>
              <a:pathLst>
                <a:path h="15815310" w="13561061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7"/>
              <a:stretch>
                <a:fillRect l="0" t="-144" r="0" b="-144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442117">
            <a:off x="5342144" y="3524834"/>
            <a:ext cx="5110075" cy="5951385"/>
            <a:chOff x="0" y="0"/>
            <a:chExt cx="13561060" cy="157937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0" y="508000"/>
              <a:ext cx="12052300" cy="14707870"/>
            </a:xfrm>
            <a:custGeom>
              <a:avLst/>
              <a:gdLst/>
              <a:ahLst/>
              <a:cxnLst/>
              <a:rect r="r" b="b" t="t" l="l"/>
              <a:pathLst>
                <a:path h="14707870" w="1205230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8"/>
              <a:stretch>
                <a:fillRect l="-41582" t="0" r="-4158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-21590"/>
              <a:ext cx="13561061" cy="15815310"/>
            </a:xfrm>
            <a:custGeom>
              <a:avLst/>
              <a:gdLst/>
              <a:ahLst/>
              <a:cxnLst/>
              <a:rect r="r" b="b" t="t" l="l"/>
              <a:pathLst>
                <a:path h="15815310" w="13561061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7"/>
              <a:stretch>
                <a:fillRect l="0" t="-144" r="0" b="-14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519022" y="7451671"/>
            <a:ext cx="2925167" cy="1357026"/>
            <a:chOff x="0" y="0"/>
            <a:chExt cx="462247" cy="2144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2247" cy="214443"/>
            </a:xfrm>
            <a:custGeom>
              <a:avLst/>
              <a:gdLst/>
              <a:ahLst/>
              <a:cxnLst/>
              <a:rect r="r" b="b" t="t" l="l"/>
              <a:pathLst>
                <a:path h="214443" w="462247">
                  <a:moveTo>
                    <a:pt x="0" y="0"/>
                  </a:moveTo>
                  <a:lnTo>
                    <a:pt x="462247" y="0"/>
                  </a:lnTo>
                  <a:lnTo>
                    <a:pt x="462247" y="214443"/>
                  </a:lnTo>
                  <a:lnTo>
                    <a:pt x="0" y="214443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462247" cy="214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614820" y="2182513"/>
            <a:ext cx="2925167" cy="1357026"/>
            <a:chOff x="0" y="0"/>
            <a:chExt cx="462247" cy="2144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2247" cy="214443"/>
            </a:xfrm>
            <a:custGeom>
              <a:avLst/>
              <a:gdLst/>
              <a:ahLst/>
              <a:cxnLst/>
              <a:rect r="r" b="b" t="t" l="l"/>
              <a:pathLst>
                <a:path h="214443" w="462247">
                  <a:moveTo>
                    <a:pt x="0" y="0"/>
                  </a:moveTo>
                  <a:lnTo>
                    <a:pt x="462247" y="0"/>
                  </a:lnTo>
                  <a:lnTo>
                    <a:pt x="462247" y="214443"/>
                  </a:lnTo>
                  <a:lnTo>
                    <a:pt x="0" y="214443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462247" cy="214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929125" y="3490114"/>
            <a:ext cx="6340509" cy="121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>
                <a:solidFill>
                  <a:srgbClr val="0B8D93"/>
                </a:solidFill>
                <a:latin typeface="Bebas Neue Bold"/>
              </a:rPr>
              <a:t>Destination Place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29125" y="2670997"/>
            <a:ext cx="6330175" cy="82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EE9C22"/>
                </a:solidFill>
                <a:latin typeface="Breathing"/>
              </a:rPr>
              <a:t>The Best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929125" y="5295417"/>
            <a:ext cx="593024" cy="593024"/>
          </a:xfrm>
          <a:custGeom>
            <a:avLst/>
            <a:gdLst/>
            <a:ahLst/>
            <a:cxnLst/>
            <a:rect r="r" b="b" t="t" l="l"/>
            <a:pathLst>
              <a:path h="593024" w="593024">
                <a:moveTo>
                  <a:pt x="0" y="0"/>
                </a:moveTo>
                <a:lnTo>
                  <a:pt x="593024" y="0"/>
                </a:lnTo>
                <a:lnTo>
                  <a:pt x="593024" y="593024"/>
                </a:lnTo>
                <a:lnTo>
                  <a:pt x="0" y="593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929125" y="6849499"/>
            <a:ext cx="593024" cy="593024"/>
          </a:xfrm>
          <a:custGeom>
            <a:avLst/>
            <a:gdLst/>
            <a:ahLst/>
            <a:cxnLst/>
            <a:rect r="r" b="b" t="t" l="l"/>
            <a:pathLst>
              <a:path h="593024" w="593024">
                <a:moveTo>
                  <a:pt x="0" y="0"/>
                </a:moveTo>
                <a:lnTo>
                  <a:pt x="593024" y="0"/>
                </a:lnTo>
                <a:lnTo>
                  <a:pt x="593024" y="593024"/>
                </a:lnTo>
                <a:lnTo>
                  <a:pt x="0" y="593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110547" y="5105400"/>
            <a:ext cx="5155784" cy="93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Presentations are tools that can be used as lectures, speeches, reports, and more it is mostly presented like before.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10547" y="6659482"/>
            <a:ext cx="5155784" cy="93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Presentations are tools that can be used as lectures, speeches, reports, and more it is mostly presented like before.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97795" y="2915146"/>
            <a:ext cx="2729774" cy="30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Description Here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01997" y="8175157"/>
            <a:ext cx="2729774" cy="30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Description Here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899482" y="2429470"/>
            <a:ext cx="2355842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Honeymoon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77701" y="7689481"/>
            <a:ext cx="1407808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Beach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842024" y="2953246"/>
            <a:ext cx="486827" cy="486827"/>
          </a:xfrm>
          <a:custGeom>
            <a:avLst/>
            <a:gdLst/>
            <a:ahLst/>
            <a:cxnLst/>
            <a:rect r="r" b="b" t="t" l="l"/>
            <a:pathLst>
              <a:path h="486827" w="486827">
                <a:moveTo>
                  <a:pt x="0" y="0"/>
                </a:moveTo>
                <a:lnTo>
                  <a:pt x="486826" y="0"/>
                </a:lnTo>
                <a:lnTo>
                  <a:pt x="486826" y="486827"/>
                </a:lnTo>
                <a:lnTo>
                  <a:pt x="0" y="4868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999701" y="9244149"/>
            <a:ext cx="2221693" cy="1215872"/>
          </a:xfrm>
          <a:custGeom>
            <a:avLst/>
            <a:gdLst/>
            <a:ahLst/>
            <a:cxnLst/>
            <a:rect r="r" b="b" t="t" l="l"/>
            <a:pathLst>
              <a:path h="1215872" w="2221693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DAFyZcsULnI</dc:identifier>
  <dcterms:modified xsi:type="dcterms:W3CDTF">2011-08-01T06:04:30Z</dcterms:modified>
  <cp:revision>1</cp:revision>
  <dc:title>Green Modern Tour &amp; Travel Agency Presentation</dc:title>
</cp:coreProperties>
</file>